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48FF5A-BD89-1535-09D7-74F5FC5452BD}" v="41" dt="2026-09-15T12:23:59.588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ğr. Gör. Pakize Gülçin TÜRKMEN" userId="S::gulcin.kaya@fbu.edu.tr::9dcc0942-82d3-4484-b482-9d58c287cbe3" providerId="AD" clId="Web-{2A48FF5A-BD89-1535-09D7-74F5FC5452BD}"/>
    <pc:docChg chg="modSld">
      <pc:chgData name="Öğr. Gör. Pakize Gülçin TÜRKMEN" userId="S::gulcin.kaya@fbu.edu.tr::9dcc0942-82d3-4484-b482-9d58c287cbe3" providerId="AD" clId="Web-{2A48FF5A-BD89-1535-09D7-74F5FC5452BD}" dt="2026-09-15T12:23:59.588" v="25"/>
      <pc:docMkLst>
        <pc:docMk/>
      </pc:docMkLst>
      <pc:sldChg chg="modSp">
        <pc:chgData name="Öğr. Gör. Pakize Gülçin TÜRKMEN" userId="S::gulcin.kaya@fbu.edu.tr::9dcc0942-82d3-4484-b482-9d58c287cbe3" providerId="AD" clId="Web-{2A48FF5A-BD89-1535-09D7-74F5FC5452BD}" dt="2026-09-15T12:23:59.588" v="25"/>
        <pc:sldMkLst>
          <pc:docMk/>
          <pc:sldMk cId="3285909656" sldId="260"/>
        </pc:sldMkLst>
        <pc:graphicFrameChg chg="mod modGraphic">
          <ac:chgData name="Öğr. Gör. Pakize Gülçin TÜRKMEN" userId="S::gulcin.kaya@fbu.edu.tr::9dcc0942-82d3-4484-b482-9d58c287cbe3" providerId="AD" clId="Web-{2A48FF5A-BD89-1535-09D7-74F5FC5452BD}" dt="2026-09-15T12:23:59.588" v="25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15.09.2026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15.09.2026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15.09.2026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637808"/>
              </p:ext>
            </p:extLst>
          </p:nvPr>
        </p:nvGraphicFramePr>
        <p:xfrm>
          <a:off x="467544" y="548681"/>
          <a:ext cx="8078200" cy="4124573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49110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237440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14887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55182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Pakize Gülçin TÜRKMEN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u="none" strike="noStrike" dirty="0"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458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 fontAlgn="b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</a:t>
                      </a:r>
                      <a:endParaRPr lang="en-US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43272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541522"/>
                  </a:ext>
                </a:extLst>
              </a:tr>
              <a:tr h="34061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531521"/>
                  </a:ext>
                </a:extLst>
              </a:tr>
              <a:tr h="27217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536228"/>
                  </a:ext>
                </a:extLst>
              </a:tr>
              <a:tr h="30833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/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533537"/>
                  </a:ext>
                </a:extLst>
              </a:tr>
              <a:tr h="354379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2894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15.00-15.50</a:t>
                      </a:r>
                      <a:endParaRPr lang="tr-TR" dirty="0">
                        <a:latin typeface="Calibri"/>
                      </a:endParaRPr>
                    </a:p>
                  </a:txBody>
                  <a:tcPr marL="6044" marR="6044" marT="6044" marB="0" anchor="ctr">
                    <a:lnL w="12700">
                      <a:solidFill>
                        <a:schemeClr val="tx1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Akademik Görüşme Saati</a:t>
                      </a:r>
                      <a:endParaRPr lang="en-US" dirty="0"/>
                    </a:p>
                  </a:txBody>
                  <a:tcPr marL="6043" marR="6043" marT="6043" marB="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022760"/>
                  </a:ext>
                </a:extLst>
              </a:tr>
              <a:tr h="312727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68</Words>
  <Application>Microsoft Office PowerPoint</Application>
  <PresentationFormat>On-screen Show 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Pakize Gülçin TÜRKMEN</cp:lastModifiedBy>
  <cp:revision>31</cp:revision>
  <cp:lastPrinted>2022-02-24T09:20:43Z</cp:lastPrinted>
  <dcterms:created xsi:type="dcterms:W3CDTF">2021-04-20T12:55:35Z</dcterms:created>
  <dcterms:modified xsi:type="dcterms:W3CDTF">2026-09-15T12:23:59Z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